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jOr2laMtKf3d2e03ISycY3lE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50"/>
  </p:normalViewPr>
  <p:slideViewPr>
    <p:cSldViewPr snapToGrid="0">
      <p:cViewPr varScale="1">
        <p:scale>
          <a:sx n="77" d="100"/>
          <a:sy n="77" d="100"/>
        </p:scale>
        <p:origin x="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JTU8A-kzxRM?hl=de&amp;amp;cc_lang_pref=de&amp;amp;cc=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https://www.youtube.com/embed/DddOzinHalM?hl=de&amp;amp;cc_lang_pref=de&amp;amp;cc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Leben in extremen Umgebungen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460994" y="3908741"/>
            <a:ext cx="1108605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-US" sz="8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Extremophile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553-B5B8-4613-A355-CD417A3EF74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0" y="285748"/>
            <a:ext cx="1828800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70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US" sz="70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passiert</a:t>
            </a:r>
            <a:r>
              <a:rPr lang="en-US" sz="70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70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Warum</a:t>
            </a:r>
            <a:r>
              <a:rPr lang="en-US" sz="70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Diskutieren</a:t>
            </a: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Sie in Gruppen</a:t>
            </a:r>
            <a:endParaRPr sz="6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Broken eg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0910" y="2176736"/>
            <a:ext cx="524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Eg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906" y="3103709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 descr="Eg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698" y="3004423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Col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242614">
            <a:off x="2200401" y="4624548"/>
            <a:ext cx="2781990" cy="24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Sal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5740" y="4567341"/>
            <a:ext cx="1875316" cy="337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2" name="Google Shape;222;p3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1"/>
          <p:cNvSpPr txBox="1"/>
          <p:nvPr/>
        </p:nvSpPr>
        <p:spPr>
          <a:xfrm>
            <a:off x="0" y="499329"/>
            <a:ext cx="18288001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Wie könnte sich dies Ihrer Meinung nach auf die Bewohnbarkeit auswirken?</a:t>
            </a:r>
            <a:endParaRPr sz="6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1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Extremeophile illustration">
            <a:extLst>
              <a:ext uri="{FF2B5EF4-FFF2-40B4-BE49-F238E27FC236}">
                <a16:creationId xmlns:a16="http://schemas.microsoft.com/office/drawing/2014/main" id="{56BB30D3-5ABC-CD47-BB38-0AC5FAA2A61F}"/>
              </a:ext>
            </a:extLst>
          </p:cNvPr>
          <p:cNvGrpSpPr/>
          <p:nvPr/>
        </p:nvGrpSpPr>
        <p:grpSpPr>
          <a:xfrm>
            <a:off x="4570579" y="3022348"/>
            <a:ext cx="9146841" cy="6172657"/>
            <a:chOff x="3409830" y="1305072"/>
            <a:chExt cx="10719827" cy="7267428"/>
          </a:xfrm>
        </p:grpSpPr>
        <p:pic>
          <p:nvPicPr>
            <p:cNvPr id="227" name="Google Shape;227;p31" descr="A picture containing shape&#10;&#10;Description automatically generated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4487" y="1714500"/>
              <a:ext cx="74390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Icon&#10;&#10;Description automatically generated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48344">
              <a:off x="12048444" y="194112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Icon&#10;&#10;Description automatically generated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822520">
              <a:off x="3409830" y="130507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 of cell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206" y="1079715"/>
            <a:ext cx="3371852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 of membran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39" y="1064992"/>
            <a:ext cx="3400456" cy="44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Image of Mars surface environmen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4"/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4"/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14"/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" name="Google Shape;245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4"/>
          <p:cNvGrpSpPr/>
          <p:nvPr/>
        </p:nvGrpSpPr>
        <p:grpSpPr>
          <a:xfrm>
            <a:off x="6759929" y="5634425"/>
            <a:ext cx="2680408" cy="2497201"/>
            <a:chOff x="0" y="-28575"/>
            <a:chExt cx="3573877" cy="3329601"/>
          </a:xfrm>
        </p:grpSpPr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Was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Zellen tun, um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an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eine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extreme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Umgebung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anzupassen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10493367" y="5608285"/>
            <a:ext cx="2680408" cy="2066314"/>
            <a:chOff x="0" y="-28575"/>
            <a:chExt cx="3573877" cy="2755085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Warum ist eine Zellmembran wichtig?</a:t>
              </a:r>
              <a:endParaRPr/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14233170" y="5608285"/>
            <a:ext cx="2680408" cy="2497201"/>
            <a:chOff x="0" y="-28575"/>
            <a:chExt cx="3573877" cy="3329601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könnten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extremen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Bedingungen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auf dem Mars auf die Zellen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auswirken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621311" y="4859783"/>
            <a:ext cx="5107555" cy="4399845"/>
            <a:chOff x="0" y="-9525"/>
            <a:chExt cx="5518740" cy="5866460"/>
          </a:xfrm>
        </p:grpSpPr>
        <p:sp>
          <p:nvSpPr>
            <p:cNvPr id="257" name="Google Shape;257;p14"/>
            <p:cNvSpPr txBox="1"/>
            <p:nvPr/>
          </p:nvSpPr>
          <p:spPr>
            <a:xfrm>
              <a:off x="0" y="-9525"/>
              <a:ext cx="5518739" cy="1625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6600" b="0" i="0" u="none" strike="noStrike" cap="none" dirty="0" err="1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rPr>
                <a:t>Rekapitulation</a:t>
              </a:r>
              <a:endParaRPr sz="6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0" y="2229275"/>
              <a:ext cx="5518740" cy="3627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Beantworten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Sie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diese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Fragen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auf der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Grundlage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dessen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, was Sie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heute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gelernt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haben</a:t>
              </a: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4" descr="EU emblem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Europlanet logo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D21AB-B45A-325D-35B6-1210342DD2F9}"/>
              </a:ext>
            </a:extLst>
          </p:cNvPr>
          <p:cNvSpPr txBox="1"/>
          <p:nvPr/>
        </p:nvSpPr>
        <p:spPr>
          <a:xfrm>
            <a:off x="9433150" y="4524367"/>
            <a:ext cx="400110" cy="9280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NIAID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47F1B-6E0A-5A52-E1EB-44DDBAA01CA8}"/>
              </a:ext>
            </a:extLst>
          </p:cNvPr>
          <p:cNvSpPr txBox="1"/>
          <p:nvPr/>
        </p:nvSpPr>
        <p:spPr>
          <a:xfrm>
            <a:off x="16837642" y="4443846"/>
            <a:ext cx="400110" cy="9280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NASA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42C54-177F-D11B-D7B5-BE3E6E63D186}"/>
              </a:ext>
            </a:extLst>
          </p:cNvPr>
          <p:cNvSpPr txBox="1"/>
          <p:nvPr/>
        </p:nvSpPr>
        <p:spPr>
          <a:xfrm>
            <a:off x="13068214" y="2643452"/>
            <a:ext cx="400110" cy="27851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Pixabay</a:t>
            </a:r>
            <a:r>
              <a:rPr lang="en-GB" dirty="0">
                <a:solidFill>
                  <a:schemeClr val="bg1"/>
                </a:solidFill>
              </a:rPr>
              <a:t>/Public Domain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1698278" y="1164578"/>
            <a:ext cx="8474421" cy="8859541"/>
            <a:chOff x="-76189" y="-9525"/>
            <a:chExt cx="10330266" cy="11812719"/>
          </a:xfrm>
        </p:grpSpPr>
        <p:sp>
          <p:nvSpPr>
            <p:cNvPr id="97" name="Google Shape;97;p3"/>
            <p:cNvSpPr txBox="1"/>
            <p:nvPr/>
          </p:nvSpPr>
          <p:spPr>
            <a:xfrm>
              <a:off x="4" y="-9525"/>
              <a:ext cx="10254073" cy="172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Zielsetzungen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</a:t>
              </a:r>
              <a:r>
                <a:rPr lang="en-US" sz="3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dieser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Lektion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werden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Sie in der Lage sein: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6" cy="744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Verstehen,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dass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Zellen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verändern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, um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an extreme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Umgebungen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anzupassen</a:t>
              </a:r>
              <a:endParaRPr sz="3400"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4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Erklären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Sie die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Funktion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einer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Zellmembran</a:t>
              </a:r>
              <a:endParaRPr sz="3400"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4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Abschätzung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wie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Belastungen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auf dem Mars auf seine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Bewohnbarkeit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auswirken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könnten</a:t>
              </a:r>
              <a:endParaRPr sz="3400" dirty="0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3199063" y="191690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Was ist eine extreme Umgebung?</a:t>
            </a:r>
            <a:endParaRPr sz="140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Cold (extreme environment) illustratio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242614">
            <a:off x="2498666" y="2114620"/>
            <a:ext cx="2041002" cy="17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eat (extreme environment) Illustration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879" y="4313647"/>
            <a:ext cx="2823006" cy="4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Molecule illustration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295329">
            <a:off x="6075518" y="3348956"/>
            <a:ext cx="6152075" cy="30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Salt (extreme environment) illustrat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5230" y="1649755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Extremophile illustration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5952" y="4886975"/>
            <a:ext cx="2839170" cy="367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5"/>
          <p:cNvSpPr txBox="1"/>
          <p:nvPr/>
        </p:nvSpPr>
        <p:spPr>
          <a:xfrm>
            <a:off x="0" y="285748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Beispiele für extreme Umgebungen auf der Erde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Desert extreme environment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679" y="1731791"/>
            <a:ext cx="6455229" cy="64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Icy extreme environment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993" y="1342909"/>
            <a:ext cx="6747221" cy="684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4685630" y="428018"/>
            <a:ext cx="891673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Woraus bestehen die Zellen?</a:t>
            </a:r>
            <a:endParaRPr sz="140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7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1" name="Google Shape;141;p2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27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Cell illustratio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792" y="2978282"/>
            <a:ext cx="7260415" cy="536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/>
          <p:cNvCxnSpPr/>
          <p:nvPr/>
        </p:nvCxnSpPr>
        <p:spPr>
          <a:xfrm rot="10800000">
            <a:off x="4904509" y="4532375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7"/>
          <p:cNvCxnSpPr/>
          <p:nvPr/>
        </p:nvCxnSpPr>
        <p:spPr>
          <a:xfrm rot="10800000">
            <a:off x="2251364" y="5890552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27"/>
          <p:cNvCxnSpPr/>
          <p:nvPr/>
        </p:nvCxnSpPr>
        <p:spPr>
          <a:xfrm rot="10800000">
            <a:off x="2937341" y="4943091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 txBox="1"/>
          <p:nvPr/>
        </p:nvSpPr>
        <p:spPr>
          <a:xfrm>
            <a:off x="3476384" y="4136762"/>
            <a:ext cx="17327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Nukleus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131108" y="4585671"/>
            <a:ext cx="21421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Zytoplasma</a:t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637215" y="5486415"/>
            <a:ext cx="192201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Zellmembran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4129767" y="235797"/>
            <a:ext cx="1226293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Bedeutung der Zellmembran</a:t>
            </a:r>
            <a:endParaRPr sz="140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9" name="Google Shape;159;p2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8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descr="Cell membran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85" y="1714500"/>
            <a:ext cx="8429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459769" y="716079"/>
            <a:ext cx="173346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Was ist eine </a:t>
            </a: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semipermeable Membran?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6"/>
            <a:extLst>
              <a:ext uri="{FF2B5EF4-FFF2-40B4-BE49-F238E27FC236}">
                <a16:creationId xmlns:a16="http://schemas.microsoft.com/office/drawing/2014/main" id="{6FD96CF8-28C4-804F-8224-0D63B631B2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1" name="Google Shape;144;p5">
            <a:extLst>
              <a:ext uri="{FF2B5EF4-FFF2-40B4-BE49-F238E27FC236}">
                <a16:creationId xmlns:a16="http://schemas.microsoft.com/office/drawing/2014/main" id="{511F71EE-5958-6941-8BC9-C03FD6E8D21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F4531-B2DC-12AE-15FF-F8F006011F26}"/>
              </a:ext>
            </a:extLst>
          </p:cNvPr>
          <p:cNvSpPr txBox="1"/>
          <p:nvPr/>
        </p:nvSpPr>
        <p:spPr>
          <a:xfrm>
            <a:off x="8063345" y="9027622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2560289" y="448340"/>
            <a:ext cx="1479940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Was könnte mit Zellen unter marsähnlichen Bedingungen geschehen?</a:t>
            </a:r>
            <a:endParaRPr sz="140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/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30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Thinking Emoji 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740" y="3920157"/>
            <a:ext cx="4088515" cy="433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337398" y="716079"/>
            <a:ext cx="173346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Experiment mit Eimembranen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5062" y="974106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7"/>
            <a:extLst>
              <a:ext uri="{FF2B5EF4-FFF2-40B4-BE49-F238E27FC236}">
                <a16:creationId xmlns:a16="http://schemas.microsoft.com/office/drawing/2014/main" id="{F220FF50-F1DD-2740-B2C0-27C7277312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2" name="Google Shape;144;p5">
            <a:extLst>
              <a:ext uri="{FF2B5EF4-FFF2-40B4-BE49-F238E27FC236}">
                <a16:creationId xmlns:a16="http://schemas.microsoft.com/office/drawing/2014/main" id="{CD7FA9D1-2B96-4942-A557-68F3521FE70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EF2C8-F11D-1EE3-CDAE-E42F32693854}"/>
              </a:ext>
            </a:extLst>
          </p:cNvPr>
          <p:cNvSpPr txBox="1"/>
          <p:nvPr/>
        </p:nvSpPr>
        <p:spPr>
          <a:xfrm>
            <a:off x="8063345" y="9027622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347</Words>
  <Application>Microsoft Macintosh PowerPoint</Application>
  <PresentationFormat>Custom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keywords>, docId:8993ED0F42A50D2BF37EA77910C247B2</cp:keywords>
  <cp:lastModifiedBy>Europlanet</cp:lastModifiedBy>
  <cp:revision>9</cp:revision>
  <dcterms:created xsi:type="dcterms:W3CDTF">2006-08-16T00:00:00Z</dcterms:created>
  <dcterms:modified xsi:type="dcterms:W3CDTF">2024-05-20T09:56:24Z</dcterms:modified>
</cp:coreProperties>
</file>