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ptos Narrow" panose="020B0004020202020204" pitchFamily="34" charset="0"/>
      <p:regular r:id="rId13"/>
      <p:bold r:id="rId14"/>
      <p:italic r:id="rId15"/>
      <p:boldItalic r:id="rId16"/>
    </p:embeddedFont>
    <p:embeddedFont>
      <p:font typeface="Arimo" panose="020B0604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8YNRUbZGq8Yl/6zXkpxN9X+T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C"/>
    <a:srgbClr val="0A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1"/>
    <p:restoredTop sz="86420"/>
  </p:normalViewPr>
  <p:slideViewPr>
    <p:cSldViewPr snapToGrid="0">
      <p:cViewPr varScale="1">
        <p:scale>
          <a:sx n="69" d="100"/>
          <a:sy n="69" d="100"/>
        </p:scale>
        <p:origin x="81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Cr7SRbOFQN8?hl=de&amp;amp;cc_lang_pref=de&amp;amp;cc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dieser Epoche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3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https://www.youtube.com/embed/Cr7SRbOFQN8?hl=de&amp;amp;cc_lang_pref=de&amp;amp;cc=1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56" name="Google Shape;1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Cr7SRbOFQN8?hl=de&amp;amp;cc_lang_pref=de&amp;amp;cc=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08A6A-0974-1649-9D71-F870E960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592" y="5056425"/>
            <a:ext cx="12326815" cy="1470025"/>
          </a:xfrm>
        </p:spPr>
        <p:txBody>
          <a:bodyPr>
            <a:noAutofit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Verdampfung und Aggregatzustände der Materie</a:t>
            </a:r>
            <a:endParaRPr lang="en-GB" sz="8100" dirty="0">
              <a:effectLst/>
            </a:endParaRPr>
          </a:p>
          <a:p>
            <a:endParaRPr lang="en-US" sz="8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49490-FBB8-A945-863D-D9B7A92425A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descr="Geyser erupting"/>
          <p:cNvPicPr preferRelativeResize="0"/>
          <p:nvPr/>
        </p:nvPicPr>
        <p:blipFill rotWithShape="1">
          <a:blip r:embed="rId3">
            <a:alphaModFix/>
          </a:blip>
          <a:srcRect l="18742" t="393" r="19475" b="1204"/>
          <a:stretch/>
        </p:blipFill>
        <p:spPr>
          <a:xfrm>
            <a:off x="6409535" y="1047061"/>
            <a:ext cx="3341549" cy="450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 descr="Water boiling on stove"/>
          <p:cNvPicPr preferRelativeResize="0"/>
          <p:nvPr/>
        </p:nvPicPr>
        <p:blipFill rotWithShape="1">
          <a:blip r:embed="rId4">
            <a:alphaModFix/>
          </a:blip>
          <a:srcRect l="18248" t="-569" r="35710" b="7724"/>
          <a:stretch/>
        </p:blipFill>
        <p:spPr>
          <a:xfrm>
            <a:off x="10154013" y="1047059"/>
            <a:ext cx="3365482" cy="44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Surface of Mars"/>
          <p:cNvPicPr preferRelativeResize="0"/>
          <p:nvPr/>
        </p:nvPicPr>
        <p:blipFill rotWithShape="1">
          <a:blip r:embed="rId5">
            <a:alphaModFix/>
          </a:blip>
          <a:srcRect l="51874" t="-168" r="11257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8" name="Google Shape;218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21" name="Google Shape;221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4" name="Google Shape;224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Was sind die verschiedenen Zustände der Materie?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066314"/>
            <a:chOff x="0" y="-28575"/>
            <a:chExt cx="3573877" cy="2755085"/>
          </a:xfrm>
        </p:grpSpPr>
        <p:sp>
          <p:nvSpPr>
            <p:cNvPr id="231" name="Google Shape;231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Können Sie das Konzept der Verdunstung erklären?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21204" y="6023918"/>
            <a:ext cx="2926572" cy="2928088"/>
            <a:chOff x="-149289" y="-28575"/>
            <a:chExt cx="3902096" cy="3904117"/>
          </a:xfrm>
        </p:grpSpPr>
        <p:sp>
          <p:nvSpPr>
            <p:cNvPr id="234" name="Google Shape;234;p31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-149289" y="1002961"/>
              <a:ext cx="3902096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könnten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Salz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und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Austrocknung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die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Bewohnbarkeit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des Mars </a:t>
              </a:r>
              <a:r>
                <a:rPr lang="en-US" sz="28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beeinflussen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240307"/>
            <a:ext cx="5107555" cy="2280624"/>
            <a:chOff x="0" y="1831179"/>
            <a:chExt cx="5518740" cy="3040832"/>
          </a:xfrm>
        </p:grpSpPr>
        <p:sp>
          <p:nvSpPr>
            <p:cNvPr id="238" name="Google Shape;238;p31"/>
            <p:cNvSpPr txBox="1"/>
            <p:nvPr/>
          </p:nvSpPr>
          <p:spPr>
            <a:xfrm>
              <a:off x="0" y="1831179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Beantworten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Sie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diese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Fragen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auf der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Grundlage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dessen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, was Sie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heute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gelernt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800" b="0" i="0" u="none" strike="noStrike" cap="none" dirty="0" err="1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haben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" name="Google Shape;240;p31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CC9AC-A077-8547-8F49-82266DE76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9476" y="54946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Rekapitulation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0" y="2539826"/>
            <a:ext cx="8229599" cy="6526314"/>
            <a:chOff x="-1" y="1824139"/>
            <a:chExt cx="10972798" cy="8701750"/>
          </a:xfrm>
        </p:grpSpPr>
        <p:sp>
          <p:nvSpPr>
            <p:cNvPr id="97" name="Google Shape;97;p3" descr="By the end of this lesson you will be able to:&#13;&#10;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dieser Lektion werden Sie in der Lage sein: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 descr="Critically examine evaporation&#13;&#10;&#13;&#10;Understand states of matter&#13;&#10;&#13;&#10;How salinity and desiccation affect the habitability of an environment&#13;&#10;"/>
            <p:cNvSpPr txBox="1"/>
            <p:nvPr/>
          </p:nvSpPr>
          <p:spPr>
            <a:xfrm>
              <a:off x="-1" y="4349841"/>
              <a:ext cx="10972798" cy="6176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Verdunstung kritisch prüfen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Zustände der Materie verstehen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n-US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Wie sich Salzgehalt und Austrocknung auf die Bewohnbarkeit einer </a:t>
              </a:r>
              <a:r>
                <a:rPr lang="en-US" sz="4000" b="0" i="0" u="none" strike="noStrike" cap="none" dirty="0" err="1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Umgebung</a:t>
              </a:r>
              <a:r>
                <a:rPr lang="en-US" sz="4000" b="0" i="0" u="none" strike="noStrike" cap="none" dirty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0" i="0" u="none" strike="noStrike" cap="none" dirty="0" err="1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auswirken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0" name="Google Shape;100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D68E1-5FA6-2F4A-B25D-0BF7F30C5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75810" y="179332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Zielsetzungen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Water boiling on sto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146" y="1774270"/>
            <a:ext cx="10435707" cy="6957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4;p27">
            <a:extLst>
              <a:ext uri="{FF2B5EF4-FFF2-40B4-BE49-F238E27FC236}">
                <a16:creationId xmlns:a16="http://schemas.microsoft.com/office/drawing/2014/main" id="{65BF60DB-35E5-3A42-9AE9-DB19644F8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" name="Google Shape;135;p27">
              <a:extLst>
                <a:ext uri="{FF2B5EF4-FFF2-40B4-BE49-F238E27FC236}">
                  <a16:creationId xmlns:a16="http://schemas.microsoft.com/office/drawing/2014/main" id="{657D0E84-CBF6-694E-A51D-42CC186B4A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36;p27">
              <a:extLst>
                <a:ext uri="{FF2B5EF4-FFF2-40B4-BE49-F238E27FC236}">
                  <a16:creationId xmlns:a16="http://schemas.microsoft.com/office/drawing/2014/main" id="{71FDA70B-54EF-5D41-B860-FE6E68A7B8E9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8;p27" descr="EU Emblem">
            <a:extLst>
              <a:ext uri="{FF2B5EF4-FFF2-40B4-BE49-F238E27FC236}">
                <a16:creationId xmlns:a16="http://schemas.microsoft.com/office/drawing/2014/main" id="{C7932711-4B53-E44D-B501-04A9F2B255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9;p27" descr="Europlanet logo">
            <a:extLst>
              <a:ext uri="{FF2B5EF4-FFF2-40B4-BE49-F238E27FC236}">
                <a16:creationId xmlns:a16="http://schemas.microsoft.com/office/drawing/2014/main" id="{79E6C45E-2296-1D45-8B08-5314A9EAAE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5CA6E-9CC3-5946-9199-DC4D463B6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8" y="90842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Verdunstung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2" name="Google Shape;12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Droplet of water causing ripp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6417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Hot spr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00612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Ice crysta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983" y="3480924"/>
            <a:ext cx="3760017" cy="376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34EEE-78DF-4F42-8CF6-1ED76C6B6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8859" y="151087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Zustände der Materie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One of the largest salt pans in the world!&#13;&#10;"/>
          <p:cNvSpPr txBox="1"/>
          <p:nvPr/>
        </p:nvSpPr>
        <p:spPr>
          <a:xfrm>
            <a:off x="549456" y="6142798"/>
            <a:ext cx="60952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Eine der größten Salzpfannen der Welt!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4794045" y="7669961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Bildquelle: </a:t>
            </a:r>
            <a:r>
              <a:rPr lang="en-GB" sz="1200" dirty="0">
                <a:solidFill>
                  <a:schemeClr val="bg1"/>
                </a:solidFill>
              </a:rPr>
              <a:t>NASA-Erdobservatorium</a:t>
            </a:r>
          </a:p>
        </p:txBody>
      </p:sp>
      <p:pic>
        <p:nvPicPr>
          <p:cNvPr id="11" name="Google Shape;140;p27" descr="Makgadikgadi Salt Pans, Botswana">
            <a:extLst>
              <a:ext uri="{FF2B5EF4-FFF2-40B4-BE49-F238E27FC236}">
                <a16:creationId xmlns:a16="http://schemas.microsoft.com/office/drawing/2014/main" id="{BCF92B93-CB18-6546-B3F3-F5BCEB07EE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897" y="1479925"/>
            <a:ext cx="10146582" cy="653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134;p27">
            <a:extLst>
              <a:ext uri="{FF2B5EF4-FFF2-40B4-BE49-F238E27FC236}">
                <a16:creationId xmlns:a16="http://schemas.microsoft.com/office/drawing/2014/main" id="{C4F60C8E-E79E-D241-B43C-F40510F50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135;p27">
              <a:extLst>
                <a:ext uri="{FF2B5EF4-FFF2-40B4-BE49-F238E27FC236}">
                  <a16:creationId xmlns:a16="http://schemas.microsoft.com/office/drawing/2014/main" id="{2D8BD1DA-8C5C-4542-A9EA-EF699B554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36;p27">
              <a:extLst>
                <a:ext uri="{FF2B5EF4-FFF2-40B4-BE49-F238E27FC236}">
                  <a16:creationId xmlns:a16="http://schemas.microsoft.com/office/drawing/2014/main" id="{04200B52-997E-014F-BFA3-38DEF15095DD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38;p27" descr="EU Emblem">
            <a:extLst>
              <a:ext uri="{FF2B5EF4-FFF2-40B4-BE49-F238E27FC236}">
                <a16:creationId xmlns:a16="http://schemas.microsoft.com/office/drawing/2014/main" id="{12E049EF-F291-8745-8396-3F67753F7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9;p27" descr="Europlanet logo">
            <a:extLst>
              <a:ext uri="{FF2B5EF4-FFF2-40B4-BE49-F238E27FC236}">
                <a16:creationId xmlns:a16="http://schemas.microsoft.com/office/drawing/2014/main" id="{013DD9D9-F475-8443-B9FC-3B8037CE18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448CFB-65EE-5B41-BF08-4FCBE9C2E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099" y="3344359"/>
            <a:ext cx="6095250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Makgadikgadi-Salzpfannen, Botsuana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23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6" name="Google Shape;14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 descr="Makgadikgadi Salt Pans, Botswan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7225" y="2206822"/>
            <a:ext cx="9453545" cy="630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2" name="Google Shape;152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07024" y="3987046"/>
            <a:ext cx="2679744" cy="28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 descr="Questions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4160922"/>
            <a:ext cx="3489585" cy="263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9E15A-AA4E-B942-AEFC-A2E22CE10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1883" y="1026013"/>
            <a:ext cx="14436969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Diskutieren Sie, wie diese Umgebung entstanden ist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 descr="Click button to play video"/>
          <p:cNvSpPr txBox="1"/>
          <p:nvPr/>
        </p:nvSpPr>
        <p:spPr>
          <a:xfrm>
            <a:off x="5778650" y="4906875"/>
            <a:ext cx="580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Click button to play video">
            <a:hlinkClick r:id="rId6"/>
            <a:extLst>
              <a:ext uri="{FF2B5EF4-FFF2-40B4-BE49-F238E27FC236}">
                <a16:creationId xmlns:a16="http://schemas.microsoft.com/office/drawing/2014/main" id="{7EEE5624-A05A-7C4B-AEAD-D81B5E37BE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0" name="Google Shape;144;p5" descr="Click button to play video">
            <a:extLst>
              <a:ext uri="{FF2B5EF4-FFF2-40B4-BE49-F238E27FC236}">
                <a16:creationId xmlns:a16="http://schemas.microsoft.com/office/drawing/2014/main" id="{B83A4D41-46FD-C743-8EE1-7B6E144106D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7121C-F549-924C-BDF4-27119E305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7094" y="1040013"/>
            <a:ext cx="16463542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Erklärt: Wie ist diese Umgebung entstanden?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F84E3-0C00-A681-02E4-E43EB37AF807}"/>
              </a:ext>
            </a:extLst>
          </p:cNvPr>
          <p:cNvSpPr txBox="1"/>
          <p:nvPr/>
        </p:nvSpPr>
        <p:spPr>
          <a:xfrm>
            <a:off x="7688427" y="8823818"/>
            <a:ext cx="28365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2" name="Google Shape;17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73027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Extremophiles illustr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6812" y="2254235"/>
            <a:ext cx="5614375" cy="563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9902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B26D7-8E94-E348-ABB4-6B6424841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5276" y="1070413"/>
            <a:ext cx="14354416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Glauben Sie, dass dort Leben überleben kann?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5" name="Google Shape;1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C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371" y="5349589"/>
            <a:ext cx="4400728" cy="325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403792">
            <a:off x="9771307" y="1821813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5797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 descr="Salt"/>
          <p:cNvSpPr/>
          <p:nvPr/>
        </p:nvSpPr>
        <p:spPr>
          <a:xfrm>
            <a:off x="9151952" y="45759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 descr="Salt shaker"/>
          <p:cNvSpPr/>
          <p:nvPr/>
        </p:nvSpPr>
        <p:spPr>
          <a:xfrm>
            <a:off x="8860834" y="482988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50455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 descr="Salt shaker"/>
          <p:cNvSpPr/>
          <p:nvPr/>
        </p:nvSpPr>
        <p:spPr>
          <a:xfrm>
            <a:off x="8940290" y="415598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 descr="Salt"/>
          <p:cNvSpPr/>
          <p:nvPr/>
        </p:nvSpPr>
        <p:spPr>
          <a:xfrm>
            <a:off x="9074003" y="5303966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8611" y="503739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4729" y="5033108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1449" y="4788841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0321" y="4419252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0865" y="4014124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6099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25931" y="387870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7018" y="411930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1921" y="528511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08965" y="396256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8072" y="368106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4204" y="401676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20C34-884A-E54C-8EE5-B3E8523D2F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551" y="997900"/>
            <a:ext cx="15140354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Salz- und austrocknungstolerante Bakterien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281</Words>
  <Application>Microsoft Macintosh PowerPoint</Application>
  <PresentationFormat>Custom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Arimo</vt:lpstr>
      <vt:lpstr>Aptos Narrow</vt:lpstr>
      <vt:lpstr>Arial</vt:lpstr>
      <vt:lpstr>Office Theme</vt:lpstr>
      <vt:lpstr>Verdampfung und Aggregatzustände der Materie </vt:lpstr>
      <vt:lpstr>Zielsetzungen </vt:lpstr>
      <vt:lpstr>Verdunstung </vt:lpstr>
      <vt:lpstr>Zustände der Materie </vt:lpstr>
      <vt:lpstr>Makgadikgadi-Salzpfannen, Botsuana </vt:lpstr>
      <vt:lpstr>Diskutieren Sie, wie diese Umgebung entstanden ist </vt:lpstr>
      <vt:lpstr>Erklärt: Wie ist diese Umgebung entstanden? </vt:lpstr>
      <vt:lpstr>Glauben Sie, dass dort Leben überleben kann? </vt:lpstr>
      <vt:lpstr>Salz- und austrocknungstolerante Bakterien </vt:lpstr>
      <vt:lpstr>Rekapitulation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docId:96518FC9CEEDE64FBD18AEC66688B778</cp:keywords>
  <cp:lastModifiedBy>Europlanet</cp:lastModifiedBy>
  <cp:revision>9</cp:revision>
  <dcterms:created xsi:type="dcterms:W3CDTF">2006-08-16T00:00:00Z</dcterms:created>
  <dcterms:modified xsi:type="dcterms:W3CDTF">2024-05-20T22:52:06Z</dcterms:modified>
</cp:coreProperties>
</file>